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477" r:id="rId2"/>
  </p:sldIdLst>
  <p:sldSz cx="9144000" cy="6858000" type="screen4x3"/>
  <p:notesSz cx="6858000" cy="919956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FCF"/>
    <a:srgbClr val="8000FF"/>
    <a:srgbClr val="0080FF"/>
    <a:srgbClr val="FF0080"/>
    <a:srgbClr val="CCCCCC"/>
    <a:srgbClr val="66CCCC"/>
    <a:srgbClr val="0000FF"/>
    <a:srgbClr val="800080"/>
    <a:srgbClr val="00FFFF"/>
    <a:srgbClr val="66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9890" autoAdjust="0"/>
    <p:restoredTop sz="83444" autoAdjust="0"/>
  </p:normalViewPr>
  <p:slideViewPr>
    <p:cSldViewPr>
      <p:cViewPr>
        <p:scale>
          <a:sx n="72" d="100"/>
          <a:sy n="72" d="100"/>
        </p:scale>
        <p:origin x="-848" y="-20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8" d="100"/>
        <a:sy n="128" d="100"/>
      </p:scale>
      <p:origin x="0" y="4836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handoutMaster" Target="handoutMasters/handout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03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603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D8869F-4CD1-4ED0-B3F5-9D17BDFE3F90}" type="datetimeFigureOut">
              <a:rPr lang="en-US" smtClean="0"/>
              <a:t>6/18/14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737600"/>
            <a:ext cx="2971800" cy="4603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737600"/>
            <a:ext cx="2971800" cy="4603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137C45-7C61-4C41-8373-274B8234C4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90890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997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997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56D5C4-525D-4E6B-AC39-E8153218F7CB}" type="datetimeFigureOut">
              <a:rPr lang="en-US" smtClean="0"/>
              <a:t>6/18/14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690563"/>
            <a:ext cx="4597400" cy="34496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69793"/>
            <a:ext cx="5486400" cy="413980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737988"/>
            <a:ext cx="2971800" cy="45997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737988"/>
            <a:ext cx="2971800" cy="45997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91803F-2793-43F9-A23F-2BBA42BC46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82037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91803F-2793-43F9-A23F-2BBA42BC464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99471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8983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8472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78762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8092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19521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6475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368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1283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77331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10838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2974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29BA50-825A-4B5F-9185-D4B42D50F732}" type="datetimeFigureOut">
              <a:rPr lang="en-US" smtClean="0"/>
              <a:t>6/18/14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14346F-251A-4FBB-9018-4FEB4C9A1F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53301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4" Type="http://schemas.openxmlformats.org/officeDocument/2006/relationships/image" Target="../media/image2.png"/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/>
          <p:cNvPicPr/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" y="0"/>
            <a:ext cx="9144001" cy="548640"/>
          </a:xfrm>
          <a:prstGeom prst="rect">
            <a:avLst/>
          </a:prstGeom>
          <a:noFill/>
          <a:ln>
            <a:noFill/>
          </a:ln>
        </p:spPr>
      </p:pic>
      <p:sp>
        <p:nvSpPr>
          <p:cNvPr id="3" name="TextBox 2"/>
          <p:cNvSpPr txBox="1"/>
          <p:nvPr/>
        </p:nvSpPr>
        <p:spPr>
          <a:xfrm>
            <a:off x="2586815" y="2540145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0" y="457200"/>
            <a:ext cx="9144000" cy="640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52578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15212</TotalTime>
  <Words>1</Words>
  <Application>Microsoft Macintosh PowerPoint</Application>
  <PresentationFormat>On-screen Show (4:3)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Johnna Weller</dc:creator>
  <cp:keywords/>
  <dc:description/>
  <cp:lastModifiedBy>Johnna Weller</cp:lastModifiedBy>
  <cp:revision>480</cp:revision>
  <cp:lastPrinted>2010-12-13T16:50:37Z</cp:lastPrinted>
  <dcterms:created xsi:type="dcterms:W3CDTF">2010-08-01T23:19:15Z</dcterms:created>
  <dcterms:modified xsi:type="dcterms:W3CDTF">2014-06-18T23:46:37Z</dcterms:modified>
  <cp:category/>
</cp:coreProperties>
</file>